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E8EEA34-F5CC-4A3E-821A-E6C679F25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8A7350C-5D60-4701-A995-4098179DF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917A5B7-2F19-4B79-84E7-4526D75D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F7BB04D-5279-452C-A2C7-DF4E1692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AE34CE9-AC54-47E2-BDFA-3A71B2F3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72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4A0BDE0-DBE6-42DE-B88E-3B27C6358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B1BCB66-44E3-45F0-97CF-6E416C2F4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846EA7D-AB95-48B0-8ACC-3DC479138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7DD107F-713C-4C69-8CBD-D0AB94ADE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D287246-2FCB-4A08-84DB-D650844D0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57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D0194AF8-AD17-4A12-A2C9-6C6398269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B798307-99EF-4893-AF4B-FFAEC7776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B7C41C6-6743-490C-AD8D-4D9877340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C26850E-DED8-4A21-B532-7872C131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9B5296C-5F7C-455B-945D-B0566055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6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A26594-233C-433C-B0E3-FC72057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03F1B23-7058-43C4-8E6C-8DAE55339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BF85720-39D9-46E9-A8AD-E73FC611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D8381DE-0C3A-4101-B1A2-6661E22F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C6373A3-3132-4FDC-B09F-DFB756282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30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7195F14-DF6F-42FA-A5AE-B0C8363D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2EB240B-480E-4CAC-A789-24A83900A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0E58055-584C-422D-92FC-06A74173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D560705-F2E0-4338-9DFB-17FCCF57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66C6A08-20E0-4936-8253-598CF32B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06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A945D5-3364-4942-B0DC-C196774C2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69F1D46-7FD3-47A4-9A4E-4ADACC5EF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356768BB-B78A-41EE-9760-4F40E9C9B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BE539C-A7A9-48DA-AB72-FFAC3936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224B774-DE8F-4595-BF89-83C5D538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27A5A54-82D1-4336-8BB7-F3B71B9CF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80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79596F-DABE-4D66-A0E4-3C9C9D5B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75524BD-C694-423A-A028-300124C6B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3D2DE82-E214-48F0-A317-AB2510DF4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9AAFF25C-5F9F-400E-9820-114ED56E4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5F80B84D-54D9-445F-BD04-C98C69C74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EBBD1E3E-5041-4D5A-BDFB-53D8E832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D463E780-442E-4CAE-8496-34B01F4B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10D549A-732C-4424-8F6C-B2865FE1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62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B92834A-ECE5-46C3-A295-AE41748C8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9D9C160-0CB8-4CB2-B91C-374900B2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0CA188CA-4F08-4DFF-909F-BBD38BFD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170EB3B-770C-489F-A24C-5B0EE36C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1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E4735794-7B7A-4A4C-8742-9EE04A77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3E6AC60-62F0-492E-9039-750B079A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E84C4E6-76B7-40F7-A32A-274D0964D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4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6495625-AC41-44B6-89AE-E01DCBB3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248B3C-547E-40F2-B7BD-064F0AD45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4BF377D-9EA7-4AC5-B9FA-DB9379938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B997CED-9016-4521-A102-471438F3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AF33B26-5ABC-4242-8988-110A2FF8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84B98E66-5A5F-4943-BCD9-E5EE8614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0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81FB79-EAD5-4454-9DA4-22526BAB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1229E0FE-4A3C-4E0E-9C68-5C7057F5D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A998D42-B210-4B4C-87D8-06AFC92B5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2D77505-F5B0-4304-8823-7902D2A6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B4C0839-6F89-4094-B1FA-989123A3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739A9D6-F5CD-4937-859A-C28C16F3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3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3ABF36F0-24BC-480C-838D-E3272F97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B12C618-2293-48BE-B8D0-3414F4168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9C39C57-92DF-4495-9731-A053305CC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5F90-459F-4230-BAA8-4367D3FC28F3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2E2A8C-E601-465F-800A-947256F55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AF43556-0A42-4570-BB1C-AE7385183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56DC-1C5F-4F9F-940B-86EB8768C8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09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26EF7C6-27DF-42AB-A87C-32C91176AD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DD89735-965A-49E7-9172-F34B1544FD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BD576B89-493D-47D7-9D33-C2343ED23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80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Rafel Berruguete Grupo Evento.es</dc:creator>
  <cp:lastModifiedBy>Dani</cp:lastModifiedBy>
  <cp:revision>4</cp:revision>
  <dcterms:created xsi:type="dcterms:W3CDTF">2021-04-28T10:26:20Z</dcterms:created>
  <dcterms:modified xsi:type="dcterms:W3CDTF">2022-10-04T06:55:49Z</dcterms:modified>
</cp:coreProperties>
</file>